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0" r:id="rId4"/>
  </p:sldIdLst>
  <p:sldSz cx="12192000" cy="6858000"/>
  <p:notesSz cx="6797675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386DA2"/>
    <a:srgbClr val="4C89BC"/>
    <a:srgbClr val="61A77A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>
        <p:scale>
          <a:sx n="105" d="100"/>
          <a:sy n="105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00C9B6-1F4F-4FA4-A955-5CFB71094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707CB19-92DD-4DB4-AA24-BEEACF4A4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54C9A6-53CD-488F-A83A-4FA8DF9BB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0AFA-FDC9-4552-999D-C4149CCC2BCF}" type="datetimeFigureOut">
              <a:rPr lang="nl-NL" smtClean="0"/>
              <a:t>12-3-2019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C3B95CF-52BE-4343-B9F7-0E20C99D7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F7E391-AC7D-4B5B-8C49-29E7E8B64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983C-1F40-4833-81A3-61D1F1291D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534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0EF4F4-3E54-4763-BD47-6B2FFF379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3AFBD41-A966-4795-8BB5-9485C10DE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EEDE85-C3AB-40CA-A61D-654FE454B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0AFA-FDC9-4552-999D-C4149CCC2BCF}" type="datetimeFigureOut">
              <a:rPr lang="nl-NL" smtClean="0"/>
              <a:t>12-3-2019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F9E39E-A6CC-47BD-AA20-C96B286A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738657-2A67-4731-9137-4D9A05F5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983C-1F40-4833-81A3-61D1F1291D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542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AE7729C-9C4B-485D-8CA1-7690F7268E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D94AD98-2377-4DD6-B10B-883BD5F1F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F1981D-B555-435D-A98C-238A3B90C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0AFA-FDC9-4552-999D-C4149CCC2BCF}" type="datetimeFigureOut">
              <a:rPr lang="nl-NL" smtClean="0"/>
              <a:t>12-3-2019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2ACC08-ED50-4722-84C3-077B6657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4BB0A9-3516-4390-876A-727D9A995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983C-1F40-4833-81A3-61D1F1291D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2734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F3392-5E3D-4D2D-80C5-738EE88CE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80F562-F5B8-43BF-8F73-66E5BFAE4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361DAF-FCD4-42B2-926E-468AF2B6D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0AFA-FDC9-4552-999D-C4149CCC2BCF}" type="datetimeFigureOut">
              <a:rPr lang="nl-NL" smtClean="0"/>
              <a:t>12-3-2019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D3ADA5-0839-4F97-8B2F-33AE17303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372057-22B2-412D-B58A-CFD2A0CB5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983C-1F40-4833-81A3-61D1F1291D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21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48844-277D-4E6E-833D-75B31E031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8EC066F-9066-433A-8B0E-92AA34FF3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0E7D58-77A8-4723-9A52-27EA8DCE3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0AFA-FDC9-4552-999D-C4149CCC2BCF}" type="datetimeFigureOut">
              <a:rPr lang="nl-NL" smtClean="0"/>
              <a:t>12-3-2019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D4EDB2-CD29-4F3A-A0BD-22A21E4A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AA3802-5EC0-4692-99C9-89E3AF8AA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983C-1F40-4833-81A3-61D1F1291D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238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21A202-6722-4E13-84ED-33DA942DF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C3C637-7CE9-4D92-A638-F57604B8CB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8098E75-9D64-430A-9198-CE704780F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F87CB0A-5100-4C60-A175-BFD884A9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0AFA-FDC9-4552-999D-C4149CCC2BCF}" type="datetimeFigureOut">
              <a:rPr lang="nl-NL" smtClean="0"/>
              <a:t>12-3-2019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46B6CD5-270C-4986-BFD2-2BD0507C5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81B291A-E69E-452A-85A1-2CC9C9CB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983C-1F40-4833-81A3-61D1F1291D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718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451FC-8F99-4C40-813F-66A9A0B62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7476E7-B4F8-48AE-AA8D-72638B962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E12DAC3-E2C3-4BD7-823F-0B320EFE5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9F53091-FFF0-4CAB-A842-DE76BD442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04FE0E0-5E19-44D7-9B6E-A50400208F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592EB12-9B67-4EE8-A4D5-B1C791D5D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0AFA-FDC9-4552-999D-C4149CCC2BCF}" type="datetimeFigureOut">
              <a:rPr lang="nl-NL" smtClean="0"/>
              <a:t>12-3-2019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8728744-226D-4BD5-B278-F35CB4C18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42C9ECA-76AE-47F7-AC82-FB33BA110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983C-1F40-4833-81A3-61D1F1291D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163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6928B-2EF9-41EE-BB81-D1DA53DE3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B4B2BB7-2518-459D-BAA0-731EB045A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0AFA-FDC9-4552-999D-C4149CCC2BCF}" type="datetimeFigureOut">
              <a:rPr lang="nl-NL" smtClean="0"/>
              <a:t>12-3-2019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CF80314-A443-4954-90C9-7225147D2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FAC9A85-8BC2-44FF-A5D1-CD17F4E7F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983C-1F40-4833-81A3-61D1F1291D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626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49D1E5A-B427-48CD-B947-18C5338A9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0AFA-FDC9-4552-999D-C4149CCC2BCF}" type="datetimeFigureOut">
              <a:rPr lang="nl-NL" smtClean="0"/>
              <a:t>12-3-2019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0F9A499-CEE9-4BA1-BB92-F1FBB6D06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F263038-554E-413B-AA3E-669772644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983C-1F40-4833-81A3-61D1F1291D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448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22CE7F-4279-4867-9A50-84870F7D2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AE0942-0F5D-4973-A04E-CDF9E9D2B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97C2A9C-AFCD-4210-9F31-E18DC4B2E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46F9454-C55D-44C7-865F-2593453A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0AFA-FDC9-4552-999D-C4149CCC2BCF}" type="datetimeFigureOut">
              <a:rPr lang="nl-NL" smtClean="0"/>
              <a:t>12-3-2019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B03B1B7-50CD-43D0-A849-4D8DD5C15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2951696-5DDA-46C7-9114-69B167963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983C-1F40-4833-81A3-61D1F1291D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1307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10F037-C555-42FE-B401-7695C50D8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4025D66-B9C9-4FA8-A1EE-AD41210D72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CDB449-E995-4BC3-90C8-35E764F74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5451138-4DB1-454F-9B5A-2412DCC2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0AFA-FDC9-4552-999D-C4149CCC2BCF}" type="datetimeFigureOut">
              <a:rPr lang="nl-NL" smtClean="0"/>
              <a:t>12-3-2019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923970C-149D-4277-B486-DA6B7927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432561B-AA61-491A-BFF5-42BF3CA83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983C-1F40-4833-81A3-61D1F1291D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9180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099221B-299E-451E-9EC0-E98D896F6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6452D51-7353-4BF7-8791-BAFCC6160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629EF9-E48D-4FB3-9243-BE4149B9D2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50AFA-FDC9-4552-999D-C4149CCC2BCF}" type="datetimeFigureOut">
              <a:rPr lang="nl-NL" smtClean="0"/>
              <a:t>12-3-2019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A48374-308E-4FF0-9157-1E12616A1C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967E68-4811-4F54-B9A9-8805B0AC1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5983C-1F40-4833-81A3-61D1F1291D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322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12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jpg"/><Relationship Id="rId5" Type="http://schemas.openxmlformats.org/officeDocument/2006/relationships/image" Target="../media/image10.jpe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08D5FB36-40F3-49FD-B92A-C6B4E4BEF9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51" b="12991"/>
          <a:stretch/>
        </p:blipFill>
        <p:spPr>
          <a:xfrm>
            <a:off x="1" y="2971800"/>
            <a:ext cx="12191999" cy="311971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46AAFB4-5805-4EF6-AA64-9AF53D779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>
                <a:solidFill>
                  <a:schemeClr val="accent1">
                    <a:lumMod val="50000"/>
                  </a:schemeClr>
                </a:solidFill>
              </a:rPr>
              <a:t>App van de maand – </a:t>
            </a:r>
            <a:r>
              <a:rPr lang="nl-NL" sz="4800" b="1" dirty="0">
                <a:solidFill>
                  <a:schemeClr val="accent2"/>
                </a:solidFill>
              </a:rPr>
              <a:t>bekkenbodem</a:t>
            </a:r>
          </a:p>
        </p:txBody>
      </p:sp>
      <p:pic>
        <p:nvPicPr>
          <p:cNvPr id="8" name="Picture 4" descr="Afbeeldingsresultaat voor rijncoepel logo">
            <a:extLst>
              <a:ext uri="{FF2B5EF4-FFF2-40B4-BE49-F238E27FC236}">
                <a16:creationId xmlns:a16="http://schemas.microsoft.com/office/drawing/2014/main" id="{7A061035-0580-4A8C-88CB-84BD2FACE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6" t="30807" r="13758" b="33302"/>
          <a:stretch/>
        </p:blipFill>
        <p:spPr bwMode="auto">
          <a:xfrm>
            <a:off x="10044847" y="6091518"/>
            <a:ext cx="1459112" cy="54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F6B2347-B95B-4EAF-8FCE-03655537D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nl-NL" altLang="nl-NL" dirty="0">
                <a:latin typeface="Merriweather Sans"/>
              </a:rPr>
              <a:t>De app biedt ondersteuning bij oefeningen en veel goede informatie over de bekkenbodem(klachten), zoals ongewenst urineverlies of verzakking.</a:t>
            </a:r>
          </a:p>
          <a:p>
            <a:endParaRPr lang="nl-NL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0B179460-0C2B-4E63-8CAA-359555B364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8" b="10961"/>
          <a:stretch/>
        </p:blipFill>
        <p:spPr>
          <a:xfrm>
            <a:off x="4723993" y="2886355"/>
            <a:ext cx="1969875" cy="3011888"/>
          </a:xfrm>
          <a:prstGeom prst="rect">
            <a:avLst/>
          </a:prstGeom>
          <a:ln>
            <a:solidFill>
              <a:srgbClr val="660066"/>
            </a:solidFill>
          </a:ln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35807573-B03B-4BFE-9BE7-7D2F27E48D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4" b="26259"/>
          <a:stretch/>
        </p:blipFill>
        <p:spPr>
          <a:xfrm>
            <a:off x="2433580" y="3429000"/>
            <a:ext cx="2122151" cy="2662518"/>
          </a:xfrm>
          <a:prstGeom prst="rect">
            <a:avLst/>
          </a:prstGeom>
          <a:ln>
            <a:solidFill>
              <a:srgbClr val="660066"/>
            </a:solidFill>
          </a:ln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49BE6749-BE81-40E6-BDA9-9C7066C40A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" b="49897"/>
          <a:stretch/>
        </p:blipFill>
        <p:spPr>
          <a:xfrm>
            <a:off x="6063875" y="4021407"/>
            <a:ext cx="2790929" cy="2346613"/>
          </a:xfrm>
          <a:prstGeom prst="rect">
            <a:avLst/>
          </a:prstGeom>
          <a:ln>
            <a:solidFill>
              <a:srgbClr val="660066"/>
            </a:solidFill>
          </a:ln>
        </p:spPr>
      </p:pic>
      <p:sp>
        <p:nvSpPr>
          <p:cNvPr id="26" name="Tekstvak 25">
            <a:extLst>
              <a:ext uri="{FF2B5EF4-FFF2-40B4-BE49-F238E27FC236}">
                <a16:creationId xmlns:a16="http://schemas.microsoft.com/office/drawing/2014/main" id="{22A9471B-C165-4FAF-ABD4-AF28883D0248}"/>
              </a:ext>
            </a:extLst>
          </p:cNvPr>
          <p:cNvSpPr txBox="1"/>
          <p:nvPr/>
        </p:nvSpPr>
        <p:spPr>
          <a:xfrm>
            <a:off x="838200" y="6311900"/>
            <a:ext cx="4649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Meer informatie: </a:t>
            </a:r>
            <a:r>
              <a:rPr lang="nl-NL" dirty="0">
                <a:solidFill>
                  <a:schemeClr val="accent2"/>
                </a:solidFill>
              </a:rPr>
              <a:t>www.profunduminstituut.nl</a:t>
            </a:r>
          </a:p>
        </p:txBody>
      </p:sp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2A4B47EE-77D2-4D77-BAB5-C88A8C9C620B}"/>
              </a:ext>
            </a:extLst>
          </p:cNvPr>
          <p:cNvSpPr/>
          <p:nvPr/>
        </p:nvSpPr>
        <p:spPr>
          <a:xfrm>
            <a:off x="10093800" y="4209689"/>
            <a:ext cx="1260000" cy="126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" descr="Afbeeldingsresultaat voor bekkenbodem app">
            <a:extLst>
              <a:ext uri="{FF2B5EF4-FFF2-40B4-BE49-F238E27FC236}">
                <a16:creationId xmlns:a16="http://schemas.microsoft.com/office/drawing/2014/main" id="{39BE97D3-A824-4648-9F7B-37C06DADA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085" y="4290166"/>
            <a:ext cx="1118596" cy="111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32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08D5FB36-40F3-49FD-B92A-C6B4E4BEF9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51" b="12991"/>
          <a:stretch/>
        </p:blipFill>
        <p:spPr>
          <a:xfrm>
            <a:off x="1" y="2836863"/>
            <a:ext cx="12191999" cy="311971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46AAFB4-5805-4EF6-AA64-9AF53D779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>
                <a:solidFill>
                  <a:schemeClr val="accent1">
                    <a:lumMod val="50000"/>
                  </a:schemeClr>
                </a:solidFill>
              </a:rPr>
              <a:t>App van de maand – </a:t>
            </a:r>
            <a:r>
              <a:rPr lang="nl-NL" sz="4800" b="1" dirty="0">
                <a:solidFill>
                  <a:schemeClr val="accent2"/>
                </a:solidFill>
              </a:rPr>
              <a:t>bekkenbodem</a:t>
            </a:r>
          </a:p>
        </p:txBody>
      </p:sp>
      <p:pic>
        <p:nvPicPr>
          <p:cNvPr id="8" name="Picture 4" descr="Afbeeldingsresultaat voor rijncoepel logo">
            <a:extLst>
              <a:ext uri="{FF2B5EF4-FFF2-40B4-BE49-F238E27FC236}">
                <a16:creationId xmlns:a16="http://schemas.microsoft.com/office/drawing/2014/main" id="{7A061035-0580-4A8C-88CB-84BD2FACE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6" t="30807" r="13758" b="33302"/>
          <a:stretch/>
        </p:blipFill>
        <p:spPr bwMode="auto">
          <a:xfrm>
            <a:off x="10044847" y="6091518"/>
            <a:ext cx="1459112" cy="54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F6B2347-B95B-4EAF-8FCE-03655537D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nl-NL" altLang="nl-NL" dirty="0">
                <a:latin typeface="Merriweather Sans"/>
              </a:rPr>
              <a:t>De bekkenfysiotherapeut kan een specifiek oefenprogramma op de app instellen. Zo zien patiënten hoe het oefenprogramma verloopt en wat de resultaten ervan zijn. 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CE41323-C07F-4E2D-B04C-7A4794650315}"/>
              </a:ext>
            </a:extLst>
          </p:cNvPr>
          <p:cNvSpPr txBox="1"/>
          <p:nvPr/>
        </p:nvSpPr>
        <p:spPr>
          <a:xfrm>
            <a:off x="838200" y="6311900"/>
            <a:ext cx="4649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Meer informatie: </a:t>
            </a:r>
            <a:r>
              <a:rPr lang="nl-NL" dirty="0">
                <a:solidFill>
                  <a:schemeClr val="accent2"/>
                </a:solidFill>
              </a:rPr>
              <a:t>www.profunduminstituut.nl</a:t>
            </a:r>
          </a:p>
        </p:txBody>
      </p:sp>
      <p:sp>
        <p:nvSpPr>
          <p:cNvPr id="4" name="AutoShape 2" descr="Screenshotafbeelding">
            <a:extLst>
              <a:ext uri="{FF2B5EF4-FFF2-40B4-BE49-F238E27FC236}">
                <a16:creationId xmlns:a16="http://schemas.microsoft.com/office/drawing/2014/main" id="{4FE6F7B3-4DFD-487A-84CF-2913540050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4" descr="Screenshotafbeelding">
            <a:extLst>
              <a:ext uri="{FF2B5EF4-FFF2-40B4-BE49-F238E27FC236}">
                <a16:creationId xmlns:a16="http://schemas.microsoft.com/office/drawing/2014/main" id="{D6101B12-2AB6-4A15-B5CF-D5A290B5CF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CEABCFD-1856-4D8A-AE2F-A851A3FED2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10" b="-1536"/>
          <a:stretch/>
        </p:blipFill>
        <p:spPr>
          <a:xfrm>
            <a:off x="3687613" y="3276600"/>
            <a:ext cx="1800225" cy="2900363"/>
          </a:xfrm>
          <a:prstGeom prst="rect">
            <a:avLst/>
          </a:prstGeom>
          <a:ln>
            <a:solidFill>
              <a:srgbClr val="660066"/>
            </a:solidFill>
          </a:ln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11FAF49-5880-4D47-999C-4CD1C426B7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317"/>
          <a:stretch/>
        </p:blipFill>
        <p:spPr>
          <a:xfrm>
            <a:off x="5601661" y="3057244"/>
            <a:ext cx="2187199" cy="3438411"/>
          </a:xfrm>
          <a:prstGeom prst="rect">
            <a:avLst/>
          </a:prstGeom>
          <a:ln>
            <a:solidFill>
              <a:srgbClr val="660066"/>
            </a:solidFill>
          </a:ln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017D2E5C-0C55-4AE7-B9E4-AC0D5CD5BFBC}"/>
              </a:ext>
            </a:extLst>
          </p:cNvPr>
          <p:cNvSpPr/>
          <p:nvPr/>
        </p:nvSpPr>
        <p:spPr>
          <a:xfrm>
            <a:off x="10093800" y="4209689"/>
            <a:ext cx="1260000" cy="126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 descr="Afbeeldingsresultaat voor bekkenbodem app">
            <a:extLst>
              <a:ext uri="{FF2B5EF4-FFF2-40B4-BE49-F238E27FC236}">
                <a16:creationId xmlns:a16="http://schemas.microsoft.com/office/drawing/2014/main" id="{E77E29CB-B5AF-435F-96AB-D413046F8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085" y="4290166"/>
            <a:ext cx="1118596" cy="111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031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08D5FB36-40F3-49FD-B92A-C6B4E4BEF9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51" b="12991"/>
          <a:stretch/>
        </p:blipFill>
        <p:spPr>
          <a:xfrm>
            <a:off x="1" y="2908357"/>
            <a:ext cx="12245788" cy="313348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46AAFB4-5805-4EF6-AA64-9AF53D779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800" b="1" dirty="0">
                <a:solidFill>
                  <a:schemeClr val="accent1">
                    <a:lumMod val="50000"/>
                  </a:schemeClr>
                </a:solidFill>
              </a:rPr>
              <a:t>App van de maand – </a:t>
            </a:r>
            <a:r>
              <a:rPr lang="nl-NL" sz="4800" b="1" dirty="0">
                <a:solidFill>
                  <a:schemeClr val="accent2"/>
                </a:solidFill>
              </a:rPr>
              <a:t>nuttig en betrouwbaar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D2E279-C880-4FA7-BE5E-1D2E600BF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26135"/>
            <a:ext cx="10261601" cy="1863317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nl-NL" sz="1200" dirty="0">
              <a:solidFill>
                <a:srgbClr val="009999"/>
              </a:solidFill>
            </a:endParaRPr>
          </a:p>
          <a:p>
            <a:pPr marL="0" indent="0" fontAlgn="base">
              <a:buNone/>
            </a:pPr>
            <a:r>
              <a:rPr lang="nl-NL" dirty="0">
                <a:solidFill>
                  <a:srgbClr val="009999"/>
                </a:solidFill>
              </a:rPr>
              <a:t>Welke apps zijn nuttig en een waardevolle aanvulling op de behandeling? Elke maand brengen wij een goede app onder de aandacht. </a:t>
            </a:r>
          </a:p>
          <a:p>
            <a:pPr marL="0" indent="0" fontAlgn="base">
              <a:buNone/>
            </a:pPr>
            <a:endParaRPr lang="nl-NL" i="1" dirty="0"/>
          </a:p>
          <a:p>
            <a:pPr marL="0" indent="0" fontAlgn="base">
              <a:buNone/>
            </a:pPr>
            <a:endParaRPr lang="nl-NL" i="1" dirty="0"/>
          </a:p>
          <a:p>
            <a:pPr marL="0" indent="0" fontAlgn="base">
              <a:buNone/>
            </a:pPr>
            <a:endParaRPr lang="nl-NL" i="1" dirty="0"/>
          </a:p>
          <a:p>
            <a:pPr marL="0" indent="0" fontAlgn="base">
              <a:buNone/>
            </a:pPr>
            <a:endParaRPr lang="nl-NL" i="1" dirty="0">
              <a:solidFill>
                <a:schemeClr val="bg1"/>
              </a:solidFill>
            </a:endParaRPr>
          </a:p>
          <a:p>
            <a:pPr marL="0" indent="0" fontAlgn="base">
              <a:buNone/>
            </a:pPr>
            <a:endParaRPr lang="nl-NL" dirty="0"/>
          </a:p>
        </p:txBody>
      </p:sp>
      <p:pic>
        <p:nvPicPr>
          <p:cNvPr id="8" name="Picture 4" descr="Afbeeldingsresultaat voor rijncoepel logo">
            <a:extLst>
              <a:ext uri="{FF2B5EF4-FFF2-40B4-BE49-F238E27FC236}">
                <a16:creationId xmlns:a16="http://schemas.microsoft.com/office/drawing/2014/main" id="{7A061035-0580-4A8C-88CB-84BD2FACE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6" t="30807" r="13758" b="33302"/>
          <a:stretch/>
        </p:blipFill>
        <p:spPr bwMode="auto">
          <a:xfrm>
            <a:off x="10044847" y="6122279"/>
            <a:ext cx="1459112" cy="54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1096ECBF-EFD3-4A04-8FBD-E2CB204269EB}"/>
              </a:ext>
            </a:extLst>
          </p:cNvPr>
          <p:cNvSpPr/>
          <p:nvPr/>
        </p:nvSpPr>
        <p:spPr>
          <a:xfrm>
            <a:off x="3801596" y="2770454"/>
            <a:ext cx="3594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Meer informatie: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www.rijncoepel.nl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3E494636-E401-45B1-A245-4F980DB9F282}"/>
              </a:ext>
            </a:extLst>
          </p:cNvPr>
          <p:cNvSpPr/>
          <p:nvPr/>
        </p:nvSpPr>
        <p:spPr>
          <a:xfrm>
            <a:off x="7271538" y="4420580"/>
            <a:ext cx="648000" cy="648000"/>
          </a:xfrm>
          <a:prstGeom prst="roundRect">
            <a:avLst/>
          </a:prstGeom>
          <a:solidFill>
            <a:srgbClr val="61A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0A26428C-B1C9-4AD5-96AF-1F49462835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74" t="16047" r="33727" b="15116"/>
          <a:stretch/>
        </p:blipFill>
        <p:spPr>
          <a:xfrm>
            <a:off x="7312373" y="4488189"/>
            <a:ext cx="519158" cy="499869"/>
          </a:xfrm>
          <a:prstGeom prst="rect">
            <a:avLst/>
          </a:prstGeom>
        </p:spPr>
      </p:pic>
      <p:pic>
        <p:nvPicPr>
          <p:cNvPr id="25" name="Picture 2" descr="Afbeeldingsresultaat voor backup van 113 app">
            <a:extLst>
              <a:ext uri="{FF2B5EF4-FFF2-40B4-BE49-F238E27FC236}">
                <a16:creationId xmlns:a16="http://schemas.microsoft.com/office/drawing/2014/main" id="{BE9937C9-301B-4B07-876D-6C7E4F05E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269" y="4416225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Afbeeldingsresultaat voor mindfulness coach vgz app icoon">
            <a:extLst>
              <a:ext uri="{FF2B5EF4-FFF2-40B4-BE49-F238E27FC236}">
                <a16:creationId xmlns:a16="http://schemas.microsoft.com/office/drawing/2014/main" id="{5413E2F4-F5EC-4A0A-B8C6-DFBA7220FB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0" b="896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59" t="3605" r="27573" b="29784"/>
          <a:stretch/>
        </p:blipFill>
        <p:spPr bwMode="auto">
          <a:xfrm>
            <a:off x="6401731" y="4432122"/>
            <a:ext cx="616113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Afbeeldingsresultaat voor moet ik naar de dokter?">
            <a:extLst>
              <a:ext uri="{FF2B5EF4-FFF2-40B4-BE49-F238E27FC236}">
                <a16:creationId xmlns:a16="http://schemas.microsoft.com/office/drawing/2014/main" id="{9BB82DEC-79A3-4AA8-839B-8111F9A68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821" y="4405052"/>
            <a:ext cx="670678" cy="67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Afbeeldingsresultaat voor icoon app thuisarts">
            <a:extLst>
              <a:ext uri="{FF2B5EF4-FFF2-40B4-BE49-F238E27FC236}">
                <a16:creationId xmlns:a16="http://schemas.microsoft.com/office/drawing/2014/main" id="{813095FE-1498-4494-B8CF-77E446C08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58" y="4419750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E2F0FA4F-55FE-43E8-9A5A-277525848314}"/>
              </a:ext>
            </a:extLst>
          </p:cNvPr>
          <p:cNvSpPr/>
          <p:nvPr/>
        </p:nvSpPr>
        <p:spPr>
          <a:xfrm>
            <a:off x="4633898" y="4416225"/>
            <a:ext cx="648000" cy="648000"/>
          </a:xfrm>
          <a:prstGeom prst="roundRect">
            <a:avLst/>
          </a:prstGeom>
          <a:solidFill>
            <a:srgbClr val="386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hthoek: afgeronde hoeken 29">
            <a:extLst>
              <a:ext uri="{FF2B5EF4-FFF2-40B4-BE49-F238E27FC236}">
                <a16:creationId xmlns:a16="http://schemas.microsoft.com/office/drawing/2014/main" id="{DB6E0624-8EF6-426D-9009-103A6FCC2DC6}"/>
              </a:ext>
            </a:extLst>
          </p:cNvPr>
          <p:cNvSpPr/>
          <p:nvPr/>
        </p:nvSpPr>
        <p:spPr>
          <a:xfrm>
            <a:off x="8127673" y="4432123"/>
            <a:ext cx="648000" cy="6480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Afbeelding 30">
            <a:extLst>
              <a:ext uri="{FF2B5EF4-FFF2-40B4-BE49-F238E27FC236}">
                <a16:creationId xmlns:a16="http://schemas.microsoft.com/office/drawing/2014/main" id="{C9453F6E-F22B-469F-8895-F24486E368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8266" y="4472900"/>
            <a:ext cx="503470" cy="530445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BD31FE68-D7AF-4273-AFD5-A035F6AC6C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697" y="4471173"/>
            <a:ext cx="536679" cy="536679"/>
          </a:xfrm>
          <a:prstGeom prst="rect">
            <a:avLst/>
          </a:prstGeom>
        </p:spPr>
      </p:pic>
      <p:sp>
        <p:nvSpPr>
          <p:cNvPr id="32" name="Rechthoek: afgeronde hoeken 31">
            <a:extLst>
              <a:ext uri="{FF2B5EF4-FFF2-40B4-BE49-F238E27FC236}">
                <a16:creationId xmlns:a16="http://schemas.microsoft.com/office/drawing/2014/main" id="{1BBC2C2D-91C6-427A-B3ED-481A165414D1}"/>
              </a:ext>
            </a:extLst>
          </p:cNvPr>
          <p:cNvSpPr/>
          <p:nvPr/>
        </p:nvSpPr>
        <p:spPr>
          <a:xfrm>
            <a:off x="9006596" y="4427730"/>
            <a:ext cx="648000" cy="64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4" descr="Afbeeldingsresultaat voor kies ik gezond app">
            <a:extLst>
              <a:ext uri="{FF2B5EF4-FFF2-40B4-BE49-F238E27FC236}">
                <a16:creationId xmlns:a16="http://schemas.microsoft.com/office/drawing/2014/main" id="{164ED530-563A-4E88-8051-C5A3272F3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184" y="4458522"/>
            <a:ext cx="544823" cy="54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322CC5B0-7D77-4887-95EC-35A1DA281214}"/>
              </a:ext>
            </a:extLst>
          </p:cNvPr>
          <p:cNvSpPr/>
          <p:nvPr/>
        </p:nvSpPr>
        <p:spPr>
          <a:xfrm>
            <a:off x="6392173" y="4416225"/>
            <a:ext cx="648000" cy="6480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8415C704-DA67-44C5-8635-79E786C5EB6C}"/>
              </a:ext>
            </a:extLst>
          </p:cNvPr>
          <p:cNvSpPr/>
          <p:nvPr/>
        </p:nvSpPr>
        <p:spPr>
          <a:xfrm>
            <a:off x="1920780" y="4416225"/>
            <a:ext cx="648000" cy="648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Afbeeldingsresultaat voor bekkenbodem app">
            <a:extLst>
              <a:ext uri="{FF2B5EF4-FFF2-40B4-BE49-F238E27FC236}">
                <a16:creationId xmlns:a16="http://schemas.microsoft.com/office/drawing/2014/main" id="{C001B439-E220-4FF3-ADD4-BE971CD12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08" y="4483669"/>
            <a:ext cx="536121" cy="53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84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114</Words>
  <Application>Microsoft Office PowerPoint</Application>
  <PresentationFormat>Breedbeeld</PresentationFormat>
  <Paragraphs>13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Merriweather Sans</vt:lpstr>
      <vt:lpstr>Kantoorthema</vt:lpstr>
      <vt:lpstr>App van de maand – bekkenbodem</vt:lpstr>
      <vt:lpstr>App van de maand – bekkenbodem</vt:lpstr>
      <vt:lpstr>App van de maand – nuttig en betrouwbaar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Gea Stap</dc:creator>
  <cp:lastModifiedBy>huisartsen@wantveld.nl</cp:lastModifiedBy>
  <cp:revision>38</cp:revision>
  <cp:lastPrinted>2018-02-19T09:28:09Z</cp:lastPrinted>
  <dcterms:created xsi:type="dcterms:W3CDTF">2018-02-19T08:21:43Z</dcterms:created>
  <dcterms:modified xsi:type="dcterms:W3CDTF">2019-03-12T08:24:31Z</dcterms:modified>
</cp:coreProperties>
</file>