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4188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441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565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8069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96957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8176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3266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5834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115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7222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581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C4B7A-DA47-4711-BC0A-79A19E7F03D7}" type="datetimeFigureOut">
              <a:rPr lang="en-NL" smtClean="0"/>
              <a:t>01/10/2025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F5379-404A-4F39-B768-A974F7007618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3415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E4774B5-D3EF-4695-8B19-51DF03DB55E6}"/>
              </a:ext>
            </a:extLst>
          </p:cNvPr>
          <p:cNvSpPr txBox="1"/>
          <p:nvPr/>
        </p:nvSpPr>
        <p:spPr>
          <a:xfrm>
            <a:off x="762000" y="821323"/>
            <a:ext cx="363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>
                <a:latin typeface="+mj-lt"/>
              </a:rPr>
              <a:t>Vul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hier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uw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tekst</a:t>
            </a:r>
            <a:r>
              <a:rPr lang="en-US" sz="1400" i="1" dirty="0">
                <a:latin typeface="+mj-lt"/>
              </a:rPr>
              <a:t> in</a:t>
            </a:r>
            <a:endParaRPr lang="en-NL" sz="1400" i="1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41FABC-2656-4E3E-AF0D-3C60B87A7D21}"/>
              </a:ext>
            </a:extLst>
          </p:cNvPr>
          <p:cNvSpPr txBox="1"/>
          <p:nvPr/>
        </p:nvSpPr>
        <p:spPr>
          <a:xfrm>
            <a:off x="914400" y="3945523"/>
            <a:ext cx="363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>
                <a:latin typeface="+mj-lt"/>
              </a:rPr>
              <a:t>Vul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hier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uw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tekst</a:t>
            </a:r>
            <a:r>
              <a:rPr lang="en-US" sz="1400" i="1" dirty="0">
                <a:latin typeface="+mj-lt"/>
              </a:rPr>
              <a:t> in</a:t>
            </a:r>
            <a:endParaRPr lang="en-NL" sz="1400" i="1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FF663-9C8B-4F2B-9362-216CB413C8AC}"/>
              </a:ext>
            </a:extLst>
          </p:cNvPr>
          <p:cNvSpPr txBox="1"/>
          <p:nvPr/>
        </p:nvSpPr>
        <p:spPr>
          <a:xfrm>
            <a:off x="762000" y="7069723"/>
            <a:ext cx="363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>
                <a:latin typeface="+mj-lt"/>
              </a:rPr>
              <a:t>Vul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hier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uw</a:t>
            </a:r>
            <a:r>
              <a:rPr lang="en-US" sz="1400" i="1" dirty="0">
                <a:latin typeface="+mj-lt"/>
              </a:rPr>
              <a:t> </a:t>
            </a:r>
            <a:r>
              <a:rPr lang="en-US" sz="1400" i="1" dirty="0" err="1">
                <a:latin typeface="+mj-lt"/>
              </a:rPr>
              <a:t>tekst</a:t>
            </a:r>
            <a:r>
              <a:rPr lang="en-US" sz="1400" i="1" dirty="0">
                <a:latin typeface="+mj-lt"/>
              </a:rPr>
              <a:t> in</a:t>
            </a:r>
            <a:endParaRPr lang="en-NL" sz="1400" i="1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08DFDD-8E5E-4315-834C-18A3197A03D6}"/>
              </a:ext>
            </a:extLst>
          </p:cNvPr>
          <p:cNvSpPr txBox="1"/>
          <p:nvPr/>
        </p:nvSpPr>
        <p:spPr>
          <a:xfrm>
            <a:off x="762000" y="9431923"/>
            <a:ext cx="363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Vul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hier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uw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tekst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in</a:t>
            </a:r>
            <a:endParaRPr lang="en-NL" sz="1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EC706-6697-4123-8B8B-48FB0B8741AF}"/>
              </a:ext>
            </a:extLst>
          </p:cNvPr>
          <p:cNvSpPr txBox="1"/>
          <p:nvPr/>
        </p:nvSpPr>
        <p:spPr>
          <a:xfrm>
            <a:off x="3975100" y="9431922"/>
            <a:ext cx="363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Vul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hier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uw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200" i="1" dirty="0" err="1">
                <a:solidFill>
                  <a:schemeClr val="bg1"/>
                </a:solidFill>
                <a:latin typeface="+mj-lt"/>
              </a:rPr>
              <a:t>tekst</a:t>
            </a:r>
            <a:r>
              <a:rPr lang="en-US" sz="1200" i="1" dirty="0">
                <a:solidFill>
                  <a:schemeClr val="bg1"/>
                </a:solidFill>
                <a:latin typeface="+mj-lt"/>
              </a:rPr>
              <a:t> in</a:t>
            </a:r>
            <a:endParaRPr lang="en-NL" sz="12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6682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Veerle Langezaal</dc:creator>
  <cp:lastModifiedBy>Bart Schouten</cp:lastModifiedBy>
  <cp:revision>1</cp:revision>
  <dcterms:created xsi:type="dcterms:W3CDTF">2024-12-19T19:18:58Z</dcterms:created>
  <dcterms:modified xsi:type="dcterms:W3CDTF">2025-01-10T13:50:42Z</dcterms:modified>
</cp:coreProperties>
</file>